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AD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0164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9672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4146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97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3079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581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5671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5799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9134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5416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8723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FB6BA-4318-469B-A861-0CDB786A907E}" type="datetimeFigureOut">
              <a:rPr lang="de-DE" smtClean="0"/>
              <a:t>08.01.2019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E4D209-498D-4D8B-826D-50E2705038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2287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17" y="2772261"/>
            <a:ext cx="1664666" cy="1113696"/>
          </a:xfrm>
          <a:prstGeom prst="rect">
            <a:avLst/>
          </a:prstGeom>
        </p:spPr>
      </p:pic>
      <p:grpSp>
        <p:nvGrpSpPr>
          <p:cNvPr id="13" name="Gruppieren 12"/>
          <p:cNvGrpSpPr/>
          <p:nvPr/>
        </p:nvGrpSpPr>
        <p:grpSpPr>
          <a:xfrm>
            <a:off x="2951677" y="959942"/>
            <a:ext cx="6184900" cy="5013957"/>
            <a:chOff x="3695700" y="1345101"/>
            <a:chExt cx="6184900" cy="5013957"/>
          </a:xfrm>
        </p:grpSpPr>
        <p:sp>
          <p:nvSpPr>
            <p:cNvPr id="7" name="Rechteck 6"/>
            <p:cNvSpPr/>
            <p:nvPr/>
          </p:nvSpPr>
          <p:spPr>
            <a:xfrm>
              <a:off x="3695700" y="2389448"/>
              <a:ext cx="6184900" cy="279400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92D050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676784">
              <a:off x="4195228" y="1345101"/>
              <a:ext cx="1699694" cy="109054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026" name="Picture 2" descr="Logo_green_transparent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17532" y="1364200"/>
              <a:ext cx="1577792" cy="9926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hteck 7"/>
            <p:cNvSpPr/>
            <p:nvPr/>
          </p:nvSpPr>
          <p:spPr>
            <a:xfrm>
              <a:off x="6850516" y="3009900"/>
              <a:ext cx="2541306" cy="1665079"/>
            </a:xfrm>
            <a:prstGeom prst="rect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28" name="Picture 4" descr="Bildergebnis fÃ¼r mosquitto log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72797" y="3293204"/>
              <a:ext cx="2375352" cy="4784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feld 9"/>
            <p:cNvSpPr txBox="1"/>
            <p:nvPr/>
          </p:nvSpPr>
          <p:spPr>
            <a:xfrm>
              <a:off x="7016517" y="4216035"/>
              <a:ext cx="2234703" cy="368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dirty="0" smtClean="0"/>
                <a:t>MQTT Broker Service</a:t>
              </a:r>
              <a:endParaRPr lang="de-DE" dirty="0"/>
            </a:p>
          </p:txBody>
        </p:sp>
        <p:sp>
          <p:nvSpPr>
            <p:cNvPr id="14" name="Rechteck 13"/>
            <p:cNvSpPr/>
            <p:nvPr/>
          </p:nvSpPr>
          <p:spPr>
            <a:xfrm>
              <a:off x="3942951" y="3009900"/>
              <a:ext cx="2541306" cy="1665079"/>
            </a:xfrm>
            <a:prstGeom prst="rect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030" name="Picture 6" descr="icon_512.png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31870" y="3096953"/>
              <a:ext cx="1135322" cy="11353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feld 15"/>
            <p:cNvSpPr txBox="1"/>
            <p:nvPr/>
          </p:nvSpPr>
          <p:spPr>
            <a:xfrm>
              <a:off x="4153672" y="4261853"/>
              <a:ext cx="2234703" cy="368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dirty="0" smtClean="0"/>
                <a:t>MQTT Gateway</a:t>
              </a:r>
              <a:endParaRPr lang="de-DE" dirty="0"/>
            </a:p>
          </p:txBody>
        </p:sp>
        <p:sp>
          <p:nvSpPr>
            <p:cNvPr id="12" name="Geschweifte Klammer links 11"/>
            <p:cNvSpPr/>
            <p:nvPr/>
          </p:nvSpPr>
          <p:spPr>
            <a:xfrm rot="16200000">
              <a:off x="6533394" y="2551667"/>
              <a:ext cx="509511" cy="6023375"/>
            </a:xfrm>
            <a:prstGeom prst="leftBrace">
              <a:avLst/>
            </a:prstGeom>
            <a:ln w="38100">
              <a:solidFill>
                <a:srgbClr val="92D050"/>
              </a:solidFill>
              <a:prstDash val="sysDash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Textfeld 17"/>
            <p:cNvSpPr txBox="1"/>
            <p:nvPr/>
          </p:nvSpPr>
          <p:spPr>
            <a:xfrm>
              <a:off x="5001005" y="5989726"/>
              <a:ext cx="394358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de-DE" i="1" dirty="0" err="1" smtClean="0"/>
                <a:t>Installed</a:t>
              </a:r>
              <a:r>
                <a:rPr lang="de-DE" i="1" dirty="0" smtClean="0"/>
                <a:t> </a:t>
              </a:r>
              <a:r>
                <a:rPr lang="de-DE" i="1" dirty="0" err="1" smtClean="0"/>
                <a:t>by</a:t>
              </a:r>
              <a:r>
                <a:rPr lang="de-DE" i="1" dirty="0" smtClean="0"/>
                <a:t> </a:t>
              </a:r>
              <a:r>
                <a:rPr lang="de-DE" i="1" dirty="0" err="1" smtClean="0"/>
                <a:t>the</a:t>
              </a:r>
              <a:r>
                <a:rPr lang="de-DE" i="1" dirty="0" smtClean="0"/>
                <a:t> MQTT Gateway </a:t>
              </a:r>
              <a:r>
                <a:rPr lang="de-DE" i="1" dirty="0" err="1" smtClean="0"/>
                <a:t>plugin</a:t>
              </a:r>
              <a:endParaRPr lang="de-DE" i="1" dirty="0"/>
            </a:p>
          </p:txBody>
        </p:sp>
      </p:grpSp>
      <p:pic>
        <p:nvPicPr>
          <p:cNvPr id="1032" name="Picture 8" descr="Bildergebnis fÃ¼r shelly switch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8194" y="271278"/>
            <a:ext cx="1053805" cy="94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ildergebnis fÃ¼r espeasy logo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8204" y="1379550"/>
            <a:ext cx="1235018" cy="486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64879" y="2128614"/>
            <a:ext cx="671002" cy="711147"/>
          </a:xfrm>
          <a:prstGeom prst="rect">
            <a:avLst/>
          </a:prstGeom>
        </p:spPr>
      </p:pic>
      <p:pic>
        <p:nvPicPr>
          <p:cNvPr id="1038" name="Picture 14" descr="Bildergebnis fÃ¼r openhab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9957" y="3930079"/>
            <a:ext cx="698343" cy="69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Bildergebnis fÃ¼r iobroker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0628" y="4823836"/>
            <a:ext cx="808501" cy="808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Bildergebnis fÃ¼r node red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9574" y="5773026"/>
            <a:ext cx="831470" cy="831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feld 18"/>
          <p:cNvSpPr txBox="1"/>
          <p:nvPr/>
        </p:nvSpPr>
        <p:spPr>
          <a:xfrm>
            <a:off x="10395096" y="3189922"/>
            <a:ext cx="1565076" cy="276999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e-DE" sz="1200" dirty="0" err="1" smtClean="0"/>
              <a:t>Your</a:t>
            </a:r>
            <a:r>
              <a:rPr lang="de-DE" sz="1200" dirty="0" smtClean="0"/>
              <a:t> </a:t>
            </a:r>
            <a:r>
              <a:rPr lang="de-DE" sz="1200" dirty="0" err="1" smtClean="0"/>
              <a:t>own</a:t>
            </a:r>
            <a:r>
              <a:rPr lang="de-DE" sz="1200" dirty="0" smtClean="0"/>
              <a:t> MQTT </a:t>
            </a:r>
            <a:r>
              <a:rPr lang="de-DE" sz="1200" dirty="0" err="1" smtClean="0"/>
              <a:t>script</a:t>
            </a:r>
            <a:endParaRPr lang="de-DE" sz="1200" dirty="0"/>
          </a:p>
        </p:txBody>
      </p:sp>
      <p:cxnSp>
        <p:nvCxnSpPr>
          <p:cNvPr id="22" name="Gerade Verbindung mit Pfeil 21"/>
          <p:cNvCxnSpPr/>
          <p:nvPr/>
        </p:nvCxnSpPr>
        <p:spPr>
          <a:xfrm flipV="1">
            <a:off x="8676028" y="1085850"/>
            <a:ext cx="1307535" cy="1558149"/>
          </a:xfrm>
          <a:prstGeom prst="straightConnector1">
            <a:avLst/>
          </a:prstGeom>
          <a:ln w="47625">
            <a:headEnd type="triangle" w="lg" len="lg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/>
          <p:cNvCxnSpPr>
            <a:endCxn id="1034" idx="1"/>
          </p:cNvCxnSpPr>
          <p:nvPr/>
        </p:nvCxnSpPr>
        <p:spPr>
          <a:xfrm flipV="1">
            <a:off x="8676028" y="1622991"/>
            <a:ext cx="1652176" cy="1319080"/>
          </a:xfrm>
          <a:prstGeom prst="straightConnector1">
            <a:avLst/>
          </a:prstGeom>
          <a:ln w="47625">
            <a:headEnd type="triangle" w="lg" len="lg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endCxn id="15" idx="1"/>
          </p:cNvCxnSpPr>
          <p:nvPr/>
        </p:nvCxnSpPr>
        <p:spPr>
          <a:xfrm flipV="1">
            <a:off x="8704678" y="2484188"/>
            <a:ext cx="2160201" cy="791850"/>
          </a:xfrm>
          <a:prstGeom prst="straightConnector1">
            <a:avLst/>
          </a:prstGeom>
          <a:ln w="47625">
            <a:headEnd type="triangle" w="lg" len="lg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/>
          <p:cNvCxnSpPr>
            <a:endCxn id="19" idx="1"/>
          </p:cNvCxnSpPr>
          <p:nvPr/>
        </p:nvCxnSpPr>
        <p:spPr>
          <a:xfrm flipV="1">
            <a:off x="8726407" y="3328422"/>
            <a:ext cx="1668689" cy="150790"/>
          </a:xfrm>
          <a:prstGeom prst="straightConnector1">
            <a:avLst/>
          </a:prstGeom>
          <a:ln w="47625">
            <a:headEnd type="triangle" w="lg" len="lg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endCxn id="1038" idx="1"/>
          </p:cNvCxnSpPr>
          <p:nvPr/>
        </p:nvCxnSpPr>
        <p:spPr>
          <a:xfrm>
            <a:off x="8745262" y="3668994"/>
            <a:ext cx="2174695" cy="610257"/>
          </a:xfrm>
          <a:prstGeom prst="straightConnector1">
            <a:avLst/>
          </a:prstGeom>
          <a:ln w="47625">
            <a:headEnd type="triangle" w="lg" len="lg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>
            <a:endCxn id="1040" idx="1"/>
          </p:cNvCxnSpPr>
          <p:nvPr/>
        </p:nvCxnSpPr>
        <p:spPr>
          <a:xfrm>
            <a:off x="8745262" y="3930079"/>
            <a:ext cx="1715366" cy="1298008"/>
          </a:xfrm>
          <a:prstGeom prst="straightConnector1">
            <a:avLst/>
          </a:prstGeom>
          <a:ln w="47625">
            <a:headEnd type="triangle" w="lg" len="lg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/>
          <p:cNvCxnSpPr>
            <a:endCxn id="1042" idx="1"/>
          </p:cNvCxnSpPr>
          <p:nvPr/>
        </p:nvCxnSpPr>
        <p:spPr>
          <a:xfrm>
            <a:off x="8726407" y="4254038"/>
            <a:ext cx="1083167" cy="1934723"/>
          </a:xfrm>
          <a:prstGeom prst="straightConnector1">
            <a:avLst/>
          </a:prstGeom>
          <a:ln w="47625">
            <a:headEnd type="triangle" w="lg" len="lg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1" name="Textfeld 40"/>
          <p:cNvSpPr txBox="1"/>
          <p:nvPr/>
        </p:nvSpPr>
        <p:spPr>
          <a:xfrm rot="19284100">
            <a:off x="9131828" y="2136085"/>
            <a:ext cx="113892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200" dirty="0" smtClean="0"/>
              <a:t>MQTT </a:t>
            </a:r>
            <a:r>
              <a:rPr lang="de-DE" sz="1200" dirty="0" err="1" smtClean="0"/>
              <a:t>protocol</a:t>
            </a:r>
            <a:endParaRPr lang="de-DE" sz="1200" dirty="0"/>
          </a:p>
        </p:txBody>
      </p:sp>
      <p:cxnSp>
        <p:nvCxnSpPr>
          <p:cNvPr id="55" name="Gerade Verbindung mit Pfeil 54"/>
          <p:cNvCxnSpPr/>
          <p:nvPr/>
        </p:nvCxnSpPr>
        <p:spPr>
          <a:xfrm>
            <a:off x="5304359" y="3571144"/>
            <a:ext cx="1159943" cy="19989"/>
          </a:xfrm>
          <a:prstGeom prst="straightConnector1">
            <a:avLst/>
          </a:prstGeom>
          <a:ln w="47625">
            <a:headEnd type="triangle" w="lg" len="lg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7" name="Textfeld 56"/>
          <p:cNvSpPr txBox="1"/>
          <p:nvPr/>
        </p:nvSpPr>
        <p:spPr>
          <a:xfrm>
            <a:off x="5263330" y="3604762"/>
            <a:ext cx="1138929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DE" sz="1200" dirty="0" smtClean="0"/>
              <a:t>MQTT </a:t>
            </a:r>
            <a:r>
              <a:rPr lang="de-DE" sz="1200" dirty="0" err="1" smtClean="0"/>
              <a:t>protocol</a:t>
            </a:r>
            <a:endParaRPr lang="de-DE" sz="1200" dirty="0"/>
          </a:p>
        </p:txBody>
      </p:sp>
      <p:sp>
        <p:nvSpPr>
          <p:cNvPr id="60" name="Textfeld 59"/>
          <p:cNvSpPr txBox="1"/>
          <p:nvPr/>
        </p:nvSpPr>
        <p:spPr>
          <a:xfrm>
            <a:off x="3089589" y="2992161"/>
            <a:ext cx="1053786" cy="30777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e-DE" sz="1400" dirty="0" smtClean="0">
                <a:sym typeface="Wingdings" panose="05000000000000000000" pitchFamily="2" charset="2"/>
              </a:rPr>
              <a:t> </a:t>
            </a:r>
            <a:r>
              <a:rPr lang="de-DE" sz="1400" dirty="0" smtClean="0"/>
              <a:t>HTTP </a:t>
            </a:r>
            <a:r>
              <a:rPr lang="de-DE" sz="1400" dirty="0" smtClean="0">
                <a:sym typeface="Wingdings" panose="05000000000000000000" pitchFamily="2" charset="2"/>
              </a:rPr>
              <a:t></a:t>
            </a:r>
            <a:endParaRPr lang="de-DE" sz="1400" dirty="0"/>
          </a:p>
        </p:txBody>
      </p:sp>
      <p:sp>
        <p:nvSpPr>
          <p:cNvPr id="61" name="Textfeld 60"/>
          <p:cNvSpPr txBox="1"/>
          <p:nvPr/>
        </p:nvSpPr>
        <p:spPr>
          <a:xfrm>
            <a:off x="3108639" y="3551189"/>
            <a:ext cx="1053786" cy="307777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e-DE" sz="1400" dirty="0" smtClean="0">
                <a:sym typeface="Wingdings" panose="05000000000000000000" pitchFamily="2" charset="2"/>
              </a:rPr>
              <a:t> </a:t>
            </a:r>
            <a:r>
              <a:rPr lang="de-DE" sz="1400" dirty="0" smtClean="0"/>
              <a:t>UDP </a:t>
            </a:r>
            <a:r>
              <a:rPr lang="de-DE" sz="1400" dirty="0" smtClean="0">
                <a:sym typeface="Wingdings" panose="05000000000000000000" pitchFamily="2" charset="2"/>
              </a:rPr>
              <a:t></a:t>
            </a:r>
            <a:endParaRPr lang="de-DE" sz="1400" dirty="0"/>
          </a:p>
        </p:txBody>
      </p:sp>
      <p:cxnSp>
        <p:nvCxnSpPr>
          <p:cNvPr id="64" name="Gerade Verbindung mit Pfeil 63"/>
          <p:cNvCxnSpPr/>
          <p:nvPr/>
        </p:nvCxnSpPr>
        <p:spPr>
          <a:xfrm>
            <a:off x="2005172" y="3146049"/>
            <a:ext cx="1042828" cy="0"/>
          </a:xfrm>
          <a:prstGeom prst="straightConnector1">
            <a:avLst/>
          </a:prstGeom>
          <a:ln w="47625">
            <a:headEnd type="triangle" w="lg" len="lg"/>
            <a:tailEnd type="non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 flipV="1">
            <a:off x="2023727" y="3810000"/>
            <a:ext cx="1024273" cy="8256"/>
          </a:xfrm>
          <a:prstGeom prst="straightConnector1">
            <a:avLst/>
          </a:prstGeom>
          <a:ln w="47625">
            <a:headEnd type="triangle" w="lg" len="lg"/>
            <a:tailEnd type="non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/>
          <p:cNvCxnSpPr/>
          <p:nvPr/>
        </p:nvCxnSpPr>
        <p:spPr>
          <a:xfrm flipH="1">
            <a:off x="2071845" y="3629014"/>
            <a:ext cx="1025387" cy="6090"/>
          </a:xfrm>
          <a:prstGeom prst="straightConnector1">
            <a:avLst/>
          </a:prstGeom>
          <a:ln w="47625">
            <a:headEnd type="triangle" w="lg" len="lg"/>
            <a:tailEnd type="non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8" name="Textfeld 67"/>
          <p:cNvSpPr txBox="1"/>
          <p:nvPr/>
        </p:nvSpPr>
        <p:spPr>
          <a:xfrm>
            <a:off x="6805594" y="1229458"/>
            <a:ext cx="1901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 err="1" smtClean="0"/>
              <a:t>LoxBerry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2268202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</Words>
  <Application>Microsoft Office PowerPoint</Application>
  <PresentationFormat>Breitbild</PresentationFormat>
  <Paragraphs>9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Wingdings</vt:lpstr>
      <vt:lpstr>Office</vt:lpstr>
      <vt:lpstr>PowerPoint-Präsentation</vt:lpstr>
    </vt:vector>
  </TitlesOfParts>
  <Company>Fabasoft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Fenzl, Christian</dc:creator>
  <cp:lastModifiedBy>Fenzl, Christian</cp:lastModifiedBy>
  <cp:revision>9</cp:revision>
  <dcterms:created xsi:type="dcterms:W3CDTF">2019-01-08T12:06:52Z</dcterms:created>
  <dcterms:modified xsi:type="dcterms:W3CDTF">2019-01-08T13:36:41Z</dcterms:modified>
</cp:coreProperties>
</file>

<file path=docProps/thumbnail.jpeg>
</file>